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9D8"/>
    <a:srgbClr val="F67572"/>
    <a:srgbClr val="F1E7E7"/>
    <a:srgbClr val="F99F9D"/>
    <a:srgbClr val="A30D09"/>
    <a:srgbClr val="C09292"/>
    <a:srgbClr val="AF7575"/>
    <a:srgbClr val="6FEC30"/>
    <a:srgbClr val="CC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8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7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6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73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5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9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1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0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7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5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C652-BA01-4F07-B812-4EB8863020C5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2ECA-73C0-4670-8B85-F71073FE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3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6172A93-40BB-4F65-89C7-5DA758B00CDD}"/>
              </a:ext>
            </a:extLst>
          </p:cNvPr>
          <p:cNvSpPr txBox="1"/>
          <p:nvPr/>
        </p:nvSpPr>
        <p:spPr>
          <a:xfrm>
            <a:off x="0" y="1995712"/>
            <a:ext cx="4241679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Text size Minimum 12</a:t>
            </a:r>
          </a:p>
          <a:p>
            <a:pPr algn="just"/>
            <a:endParaRPr lang="en-US" sz="1500" dirty="0"/>
          </a:p>
          <a:p>
            <a:pPr algn="just"/>
            <a:endParaRPr lang="en-US" sz="1500" dirty="0"/>
          </a:p>
          <a:p>
            <a:pPr algn="just"/>
            <a:endParaRPr lang="en-US" sz="1500" dirty="0"/>
          </a:p>
          <a:p>
            <a:pPr algn="just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2D7401-B52B-473C-B888-7D8DEBCC6F3B}"/>
              </a:ext>
            </a:extLst>
          </p:cNvPr>
          <p:cNvSpPr txBox="1"/>
          <p:nvPr/>
        </p:nvSpPr>
        <p:spPr>
          <a:xfrm>
            <a:off x="41872" y="4536222"/>
            <a:ext cx="4220532" cy="22621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Text size Minimum 12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BF02EB-5104-4884-80AE-9CD43B584AC5}"/>
              </a:ext>
            </a:extLst>
          </p:cNvPr>
          <p:cNvSpPr txBox="1"/>
          <p:nvPr/>
        </p:nvSpPr>
        <p:spPr>
          <a:xfrm>
            <a:off x="4304275" y="1988683"/>
            <a:ext cx="5287618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Text size Minimum 12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934266-5B48-408D-AB1C-023293357303}"/>
              </a:ext>
            </a:extLst>
          </p:cNvPr>
          <p:cNvSpPr txBox="1"/>
          <p:nvPr/>
        </p:nvSpPr>
        <p:spPr>
          <a:xfrm>
            <a:off x="4293703" y="4341761"/>
            <a:ext cx="528761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Text size Minimum 12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9B7701-0905-4AE7-B4AF-7D1514D7F2F1}"/>
              </a:ext>
            </a:extLst>
          </p:cNvPr>
          <p:cNvSpPr txBox="1"/>
          <p:nvPr/>
        </p:nvSpPr>
        <p:spPr>
          <a:xfrm>
            <a:off x="4304276" y="5556018"/>
            <a:ext cx="5287618" cy="12464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Text size Minimum 12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32EEAA-814E-4FEF-BA00-29B503C2D393}"/>
              </a:ext>
            </a:extLst>
          </p:cNvPr>
          <p:cNvSpPr txBox="1"/>
          <p:nvPr/>
        </p:nvSpPr>
        <p:spPr>
          <a:xfrm>
            <a:off x="9633345" y="1995712"/>
            <a:ext cx="2475474" cy="2631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Text size Minimum 10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945EEF-69E1-4252-909C-0F4969FC1968}"/>
              </a:ext>
            </a:extLst>
          </p:cNvPr>
          <p:cNvSpPr txBox="1"/>
          <p:nvPr/>
        </p:nvSpPr>
        <p:spPr>
          <a:xfrm>
            <a:off x="9654492" y="5071764"/>
            <a:ext cx="2475474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Text size Minimum 10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3FFE2F-329D-4A90-B975-4959FF2A7E62}"/>
              </a:ext>
            </a:extLst>
          </p:cNvPr>
          <p:cNvSpPr txBox="1"/>
          <p:nvPr/>
        </p:nvSpPr>
        <p:spPr>
          <a:xfrm>
            <a:off x="0" y="1570222"/>
            <a:ext cx="4241679" cy="369332"/>
          </a:xfrm>
          <a:prstGeom prst="rect">
            <a:avLst/>
          </a:prstGeom>
          <a:solidFill>
            <a:srgbClr val="FCD9D8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4DD97A-7CE2-44A7-B216-D8023BFD4E33}"/>
              </a:ext>
            </a:extLst>
          </p:cNvPr>
          <p:cNvSpPr txBox="1"/>
          <p:nvPr/>
        </p:nvSpPr>
        <p:spPr>
          <a:xfrm>
            <a:off x="0" y="4088011"/>
            <a:ext cx="4241679" cy="369332"/>
          </a:xfrm>
          <a:prstGeom prst="rect">
            <a:avLst/>
          </a:prstGeom>
          <a:solidFill>
            <a:srgbClr val="FCD9D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METHODOLOGY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FF484B-C906-4643-9436-9A68E240CE36}"/>
              </a:ext>
            </a:extLst>
          </p:cNvPr>
          <p:cNvSpPr txBox="1"/>
          <p:nvPr/>
        </p:nvSpPr>
        <p:spPr>
          <a:xfrm>
            <a:off x="4293704" y="1570223"/>
            <a:ext cx="5287618" cy="400109"/>
          </a:xfrm>
          <a:prstGeom prst="rect">
            <a:avLst/>
          </a:prstGeom>
          <a:solidFill>
            <a:srgbClr val="FCD9D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RESULTS AND DISCUSSION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06ECB7-B9C9-8AB6-2318-118D3BA8B391}"/>
              </a:ext>
            </a:extLst>
          </p:cNvPr>
          <p:cNvSpPr txBox="1"/>
          <p:nvPr/>
        </p:nvSpPr>
        <p:spPr>
          <a:xfrm>
            <a:off x="4293703" y="3941652"/>
            <a:ext cx="5287618" cy="369332"/>
          </a:xfrm>
          <a:prstGeom prst="rect">
            <a:avLst/>
          </a:prstGeom>
          <a:solidFill>
            <a:srgbClr val="FCD9D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CONCLUSIONS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7856B7-0801-7F29-FD76-B44458188B2C}"/>
              </a:ext>
            </a:extLst>
          </p:cNvPr>
          <p:cNvSpPr txBox="1"/>
          <p:nvPr/>
        </p:nvSpPr>
        <p:spPr>
          <a:xfrm>
            <a:off x="4283130" y="5158185"/>
            <a:ext cx="5287618" cy="369332"/>
          </a:xfrm>
          <a:prstGeom prst="rect">
            <a:avLst/>
          </a:prstGeom>
          <a:solidFill>
            <a:srgbClr val="FCD9D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FUTURE DIRECTIONS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AE41DC-C057-724D-ECB4-88E3CCF2312D}"/>
              </a:ext>
            </a:extLst>
          </p:cNvPr>
          <p:cNvSpPr txBox="1"/>
          <p:nvPr/>
        </p:nvSpPr>
        <p:spPr>
          <a:xfrm>
            <a:off x="9643917" y="1585611"/>
            <a:ext cx="2475474" cy="369332"/>
          </a:xfrm>
          <a:prstGeom prst="rect">
            <a:avLst/>
          </a:prstGeom>
          <a:solidFill>
            <a:srgbClr val="FCD9D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REFERENCES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56C7FD-5AE5-E92B-566A-1BD265EF8363}"/>
              </a:ext>
            </a:extLst>
          </p:cNvPr>
          <p:cNvSpPr txBox="1"/>
          <p:nvPr/>
        </p:nvSpPr>
        <p:spPr>
          <a:xfrm>
            <a:off x="9654492" y="4666895"/>
            <a:ext cx="2475474" cy="369332"/>
          </a:xfrm>
          <a:prstGeom prst="rect">
            <a:avLst/>
          </a:prstGeom>
          <a:solidFill>
            <a:srgbClr val="FCD9D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ACKNOWLEDGEMENTS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EE2C29-4400-45E5-2D47-99316C6CA623}"/>
              </a:ext>
            </a:extLst>
          </p:cNvPr>
          <p:cNvSpPr/>
          <p:nvPr/>
        </p:nvSpPr>
        <p:spPr>
          <a:xfrm>
            <a:off x="606056" y="0"/>
            <a:ext cx="11585944" cy="1301982"/>
          </a:xfrm>
          <a:prstGeom prst="rect">
            <a:avLst/>
          </a:prstGeom>
          <a:solidFill>
            <a:srgbClr val="F675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DA3FA5D-A163-4469-8F60-57DF32CD96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5200" y="37730"/>
            <a:ext cx="9637474" cy="117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+mn-lt"/>
                <a:cs typeface="Arial" panose="020B0604020202020204" pitchFamily="34" charset="0"/>
              </a:rPr>
              <a:t>ENTER YOUR TITLE HERE</a:t>
            </a:r>
            <a:br>
              <a:rPr lang="en-US" sz="2800" b="1" dirty="0">
                <a:latin typeface="+mn-lt"/>
                <a:cs typeface="Arial" panose="020B0604020202020204" pitchFamily="34" charset="0"/>
              </a:rPr>
            </a:br>
            <a:r>
              <a:rPr lang="en-US" sz="18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Author Name</a:t>
            </a:r>
            <a:r>
              <a:rPr lang="en-US" sz="1800" b="1" baseline="30000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sz="18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, Author Name</a:t>
            </a:r>
            <a:r>
              <a:rPr lang="en-US" sz="1800" b="1" baseline="30000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br>
              <a:rPr lang="en-US" sz="20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600" b="1" i="1" baseline="30000" dirty="0">
                <a:latin typeface="+mn-lt"/>
                <a:cs typeface="Arial" panose="020B0604020202020204" pitchFamily="34" charset="0"/>
              </a:rPr>
              <a:t>1,2</a:t>
            </a:r>
            <a:r>
              <a:rPr lang="en-US" sz="1600" b="1" i="1" dirty="0">
                <a:latin typeface="+mn-lt"/>
                <a:cs typeface="Arial" panose="020B0604020202020204" pitchFamily="34" charset="0"/>
              </a:rPr>
              <a:t>Department of Health Promotion, Faculty of Applied Sciences,</a:t>
            </a:r>
            <a:br>
              <a:rPr lang="en-US" sz="1600" b="1" i="1" dirty="0">
                <a:latin typeface="+mn-lt"/>
                <a:cs typeface="Arial" panose="020B0604020202020204" pitchFamily="34" charset="0"/>
              </a:rPr>
            </a:br>
            <a:r>
              <a:rPr lang="en-US" sz="1600" b="1" i="1" dirty="0">
                <a:latin typeface="+mn-lt"/>
                <a:cs typeface="Arial" panose="020B0604020202020204" pitchFamily="34" charset="0"/>
              </a:rPr>
              <a:t> Rajarata University of Sri Lanka, Mihintale, Sri Lanka</a:t>
            </a:r>
            <a:endParaRPr lang="en-US" sz="16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2AECC2B-54B7-F894-C58E-E0A175474DD5}"/>
              </a:ext>
            </a:extLst>
          </p:cNvPr>
          <p:cNvSpPr/>
          <p:nvPr/>
        </p:nvSpPr>
        <p:spPr>
          <a:xfrm>
            <a:off x="15530" y="0"/>
            <a:ext cx="1399740" cy="13300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7DB1C3-81E1-6BF7-4AEE-54B2317DD3D7}"/>
              </a:ext>
            </a:extLst>
          </p:cNvPr>
          <p:cNvSpPr txBox="1"/>
          <p:nvPr/>
        </p:nvSpPr>
        <p:spPr>
          <a:xfrm>
            <a:off x="11007528" y="77227"/>
            <a:ext cx="1035409" cy="304816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defTabSz="417556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 Poster ID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90B128E-32FF-281C-025B-85C843329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3796" y="241884"/>
            <a:ext cx="1758204" cy="1236111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EF4C572-2D5D-FEF6-B19D-0A6095EC3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52" y="37730"/>
            <a:ext cx="1035408" cy="117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215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234</TotalTime>
  <Words>75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ENTER YOUR TITLE HERE Author Name1, Author Name2 1,2Department of Health Promotion, Faculty of Applied Sciences,  Rajarata University of Sri Lanka, Mihintale, Sri Lanka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YOUR TITLE HERE Author Name1, Author Name2 1,2Department of Health Promotion, Faculty of Applied Sciences, Rajarata University of Sri Lanka, Mihintale, Sri Lanka </dc:title>
  <dc:creator>Nadeeka Rathnayake</dc:creator>
  <cp:lastModifiedBy>Nadeeka Rathnayake</cp:lastModifiedBy>
  <cp:revision>6</cp:revision>
  <dcterms:created xsi:type="dcterms:W3CDTF">2026-06-01T16:49:06Z</dcterms:created>
  <dcterms:modified xsi:type="dcterms:W3CDTF">2026-06-06T02:46:35Z</dcterms:modified>
</cp:coreProperties>
</file>