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30267275" cy="42794238"/>
  <p:notesSz cx="6858000" cy="9144000"/>
  <p:defaultTextStyle>
    <a:defPPr>
      <a:defRPr lang="en-US"/>
    </a:defPPr>
    <a:lvl1pPr marL="0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1pPr>
    <a:lvl2pPr marL="2087286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2pPr>
    <a:lvl3pPr marL="4174573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3pPr>
    <a:lvl4pPr marL="6261860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4pPr>
    <a:lvl5pPr marL="8349146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5pPr>
    <a:lvl6pPr marL="10436432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6pPr>
    <a:lvl7pPr marL="12523719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7pPr>
    <a:lvl8pPr marL="14611005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8pPr>
    <a:lvl9pPr marL="16698292" algn="l" defTabSz="4174573" rtl="0" eaLnBrk="1" latinLnBrk="0" hangingPunct="1">
      <a:defRPr sz="82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 userDrawn="1">
          <p15:clr>
            <a:srgbClr val="A4A3A4"/>
          </p15:clr>
        </p15:guide>
        <p15:guide id="2" pos="95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0C01"/>
    <a:srgbClr val="DB870B"/>
    <a:srgbClr val="4F0801"/>
    <a:srgbClr val="110C72"/>
    <a:srgbClr val="070266"/>
    <a:srgbClr val="000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" d="100"/>
          <a:sy n="11" d="100"/>
        </p:scale>
        <p:origin x="2400" y="120"/>
      </p:cViewPr>
      <p:guideLst>
        <p:guide orient="horz" pos="13479"/>
        <p:guide pos="95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26BBC-A893-4DFD-90B3-CAE11BDCDEBA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4F99E-263F-4B7B-8168-F9B38DB1F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71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1pPr>
    <a:lvl2pPr marL="384505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2pPr>
    <a:lvl3pPr marL="769010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3pPr>
    <a:lvl4pPr marL="1153516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4pPr>
    <a:lvl5pPr marL="1538021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5pPr>
    <a:lvl6pPr marL="1922526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6pPr>
    <a:lvl7pPr marL="2307031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7pPr>
    <a:lvl8pPr marL="2691536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8pPr>
    <a:lvl9pPr marL="3076042" algn="l" defTabSz="769010" rtl="0" eaLnBrk="1" latinLnBrk="0" hangingPunct="1">
      <a:defRPr sz="10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4F99E-263F-4B7B-8168-F9B38DB1F5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4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13293954"/>
            <a:ext cx="25727184" cy="9173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091" y="24250068"/>
            <a:ext cx="21187093" cy="109363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4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8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2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96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70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4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18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93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4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1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583876" y="12798650"/>
            <a:ext cx="26557432" cy="2726349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1070" y="12798650"/>
            <a:ext cx="79178351" cy="2726349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7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07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6" y="27499263"/>
            <a:ext cx="25727184" cy="8499411"/>
          </a:xfrm>
        </p:spPr>
        <p:txBody>
          <a:bodyPr anchor="t"/>
          <a:lstStyle>
            <a:lvl1pPr algn="l">
              <a:defRPr sz="1813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6" y="18138027"/>
            <a:ext cx="25727184" cy="9361236"/>
          </a:xfrm>
        </p:spPr>
        <p:txBody>
          <a:bodyPr anchor="b"/>
          <a:lstStyle>
            <a:lvl1pPr marL="0" indent="0">
              <a:buNone/>
              <a:defRPr sz="9109">
                <a:solidFill>
                  <a:schemeClr val="tx1">
                    <a:tint val="75000"/>
                  </a:schemeClr>
                </a:solidFill>
              </a:defRPr>
            </a:lvl1pPr>
            <a:lvl2pPr marL="2074132" indent="0">
              <a:buNone/>
              <a:defRPr sz="8190">
                <a:solidFill>
                  <a:schemeClr val="tx1">
                    <a:tint val="75000"/>
                  </a:schemeClr>
                </a:solidFill>
              </a:defRPr>
            </a:lvl2pPr>
            <a:lvl3pPr marL="4148264" indent="0">
              <a:buNone/>
              <a:defRPr sz="7271">
                <a:solidFill>
                  <a:schemeClr val="tx1">
                    <a:tint val="75000"/>
                  </a:schemeClr>
                </a:solidFill>
              </a:defRPr>
            </a:lvl3pPr>
            <a:lvl4pPr marL="6222397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4pPr>
            <a:lvl5pPr marL="8296530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5pPr>
            <a:lvl6pPr marL="10370662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6pPr>
            <a:lvl7pPr marL="12444794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7pPr>
            <a:lvl8pPr marL="14518926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8pPr>
            <a:lvl9pPr marL="16593059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4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01071" y="74553110"/>
            <a:ext cx="52867889" cy="210880495"/>
          </a:xfrm>
        </p:spPr>
        <p:txBody>
          <a:bodyPr/>
          <a:lstStyle>
            <a:lvl1pPr>
              <a:defRPr sz="12703"/>
            </a:lvl1pPr>
            <a:lvl2pPr>
              <a:defRPr sz="10864"/>
            </a:lvl2pPr>
            <a:lvl3pPr>
              <a:defRPr sz="9109"/>
            </a:lvl3pPr>
            <a:lvl4pPr>
              <a:defRPr sz="8190"/>
            </a:lvl4pPr>
            <a:lvl5pPr>
              <a:defRPr sz="8190"/>
            </a:lvl5pPr>
            <a:lvl6pPr>
              <a:defRPr sz="8190"/>
            </a:lvl6pPr>
            <a:lvl7pPr>
              <a:defRPr sz="8190"/>
            </a:lvl7pPr>
            <a:lvl8pPr>
              <a:defRPr sz="8190"/>
            </a:lvl8pPr>
            <a:lvl9pPr>
              <a:defRPr sz="81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273413" y="74553110"/>
            <a:ext cx="52867893" cy="210880495"/>
          </a:xfrm>
        </p:spPr>
        <p:txBody>
          <a:bodyPr/>
          <a:lstStyle>
            <a:lvl1pPr>
              <a:defRPr sz="12703"/>
            </a:lvl1pPr>
            <a:lvl2pPr>
              <a:defRPr sz="10864"/>
            </a:lvl2pPr>
            <a:lvl3pPr>
              <a:defRPr sz="9109"/>
            </a:lvl3pPr>
            <a:lvl4pPr>
              <a:defRPr sz="8190"/>
            </a:lvl4pPr>
            <a:lvl5pPr>
              <a:defRPr sz="8190"/>
            </a:lvl5pPr>
            <a:lvl6pPr>
              <a:defRPr sz="8190"/>
            </a:lvl6pPr>
            <a:lvl7pPr>
              <a:defRPr sz="8190"/>
            </a:lvl7pPr>
            <a:lvl8pPr>
              <a:defRPr sz="8190"/>
            </a:lvl8pPr>
            <a:lvl9pPr>
              <a:defRPr sz="81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579176"/>
            <a:ext cx="13373303" cy="3992145"/>
          </a:xfrm>
        </p:spPr>
        <p:txBody>
          <a:bodyPr anchor="b"/>
          <a:lstStyle>
            <a:lvl1pPr marL="0" indent="0">
              <a:buNone/>
              <a:defRPr sz="10864" b="1"/>
            </a:lvl1pPr>
            <a:lvl2pPr marL="2074132" indent="0">
              <a:buNone/>
              <a:defRPr sz="9109" b="1"/>
            </a:lvl2pPr>
            <a:lvl3pPr marL="4148264" indent="0">
              <a:buNone/>
              <a:defRPr sz="8190" b="1"/>
            </a:lvl3pPr>
            <a:lvl4pPr marL="6222397" indent="0">
              <a:buNone/>
              <a:defRPr sz="7271" b="1"/>
            </a:lvl4pPr>
            <a:lvl5pPr marL="8296530" indent="0">
              <a:buNone/>
              <a:defRPr sz="7271" b="1"/>
            </a:lvl5pPr>
            <a:lvl6pPr marL="10370662" indent="0">
              <a:buNone/>
              <a:defRPr sz="7271" b="1"/>
            </a:lvl6pPr>
            <a:lvl7pPr marL="12444794" indent="0">
              <a:buNone/>
              <a:defRPr sz="7271" b="1"/>
            </a:lvl7pPr>
            <a:lvl8pPr marL="14518926" indent="0">
              <a:buNone/>
              <a:defRPr sz="7271" b="1"/>
            </a:lvl8pPr>
            <a:lvl9pPr marL="16593059" indent="0">
              <a:buNone/>
              <a:defRPr sz="72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364" y="13571321"/>
            <a:ext cx="13373303" cy="24656220"/>
          </a:xfrm>
        </p:spPr>
        <p:txBody>
          <a:bodyPr/>
          <a:lstStyle>
            <a:lvl1pPr>
              <a:defRPr sz="10864"/>
            </a:lvl1pPr>
            <a:lvl2pPr>
              <a:defRPr sz="9109"/>
            </a:lvl2pPr>
            <a:lvl3pPr>
              <a:defRPr sz="8190"/>
            </a:lvl3pPr>
            <a:lvl4pPr>
              <a:defRPr sz="7271"/>
            </a:lvl4pPr>
            <a:lvl5pPr>
              <a:defRPr sz="7271"/>
            </a:lvl5pPr>
            <a:lvl6pPr>
              <a:defRPr sz="7271"/>
            </a:lvl6pPr>
            <a:lvl7pPr>
              <a:defRPr sz="7271"/>
            </a:lvl7pPr>
            <a:lvl8pPr>
              <a:defRPr sz="7271"/>
            </a:lvl8pPr>
            <a:lvl9pPr>
              <a:defRPr sz="72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357" y="9579176"/>
            <a:ext cx="13378556" cy="3992145"/>
          </a:xfrm>
        </p:spPr>
        <p:txBody>
          <a:bodyPr anchor="b"/>
          <a:lstStyle>
            <a:lvl1pPr marL="0" indent="0">
              <a:buNone/>
              <a:defRPr sz="10864" b="1"/>
            </a:lvl1pPr>
            <a:lvl2pPr marL="2074132" indent="0">
              <a:buNone/>
              <a:defRPr sz="9109" b="1"/>
            </a:lvl2pPr>
            <a:lvl3pPr marL="4148264" indent="0">
              <a:buNone/>
              <a:defRPr sz="8190" b="1"/>
            </a:lvl3pPr>
            <a:lvl4pPr marL="6222397" indent="0">
              <a:buNone/>
              <a:defRPr sz="7271" b="1"/>
            </a:lvl4pPr>
            <a:lvl5pPr marL="8296530" indent="0">
              <a:buNone/>
              <a:defRPr sz="7271" b="1"/>
            </a:lvl5pPr>
            <a:lvl6pPr marL="10370662" indent="0">
              <a:buNone/>
              <a:defRPr sz="7271" b="1"/>
            </a:lvl6pPr>
            <a:lvl7pPr marL="12444794" indent="0">
              <a:buNone/>
              <a:defRPr sz="7271" b="1"/>
            </a:lvl7pPr>
            <a:lvl8pPr marL="14518926" indent="0">
              <a:buNone/>
              <a:defRPr sz="7271" b="1"/>
            </a:lvl8pPr>
            <a:lvl9pPr marL="16593059" indent="0">
              <a:buNone/>
              <a:defRPr sz="72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357" y="13571321"/>
            <a:ext cx="13378556" cy="24656220"/>
          </a:xfrm>
        </p:spPr>
        <p:txBody>
          <a:bodyPr/>
          <a:lstStyle>
            <a:lvl1pPr>
              <a:defRPr sz="10864"/>
            </a:lvl1pPr>
            <a:lvl2pPr>
              <a:defRPr sz="9109"/>
            </a:lvl2pPr>
            <a:lvl3pPr>
              <a:defRPr sz="8190"/>
            </a:lvl3pPr>
            <a:lvl4pPr>
              <a:defRPr sz="7271"/>
            </a:lvl4pPr>
            <a:lvl5pPr>
              <a:defRPr sz="7271"/>
            </a:lvl5pPr>
            <a:lvl6pPr>
              <a:defRPr sz="7271"/>
            </a:lvl6pPr>
            <a:lvl7pPr>
              <a:defRPr sz="7271"/>
            </a:lvl7pPr>
            <a:lvl8pPr>
              <a:defRPr sz="7271"/>
            </a:lvl8pPr>
            <a:lvl9pPr>
              <a:defRPr sz="72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0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3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6" y="1703844"/>
            <a:ext cx="9957725" cy="7251246"/>
          </a:xfrm>
        </p:spPr>
        <p:txBody>
          <a:bodyPr anchor="b"/>
          <a:lstStyle>
            <a:lvl1pPr algn="l">
              <a:defRPr sz="9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64" y="1703848"/>
            <a:ext cx="16920247" cy="36523697"/>
          </a:xfrm>
        </p:spPr>
        <p:txBody>
          <a:bodyPr/>
          <a:lstStyle>
            <a:lvl1pPr>
              <a:defRPr sz="14541"/>
            </a:lvl1pPr>
            <a:lvl2pPr>
              <a:defRPr sz="12703"/>
            </a:lvl2pPr>
            <a:lvl3pPr>
              <a:defRPr sz="10864"/>
            </a:lvl3pPr>
            <a:lvl4pPr>
              <a:defRPr sz="9109"/>
            </a:lvl4pPr>
            <a:lvl5pPr>
              <a:defRPr sz="9109"/>
            </a:lvl5pPr>
            <a:lvl6pPr>
              <a:defRPr sz="9109"/>
            </a:lvl6pPr>
            <a:lvl7pPr>
              <a:defRPr sz="9109"/>
            </a:lvl7pPr>
            <a:lvl8pPr>
              <a:defRPr sz="9109"/>
            </a:lvl8pPr>
            <a:lvl9pPr>
              <a:defRPr sz="91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366" y="8955094"/>
            <a:ext cx="9957725" cy="29272451"/>
          </a:xfrm>
        </p:spPr>
        <p:txBody>
          <a:bodyPr/>
          <a:lstStyle>
            <a:lvl1pPr marL="0" indent="0">
              <a:buNone/>
              <a:defRPr sz="6351"/>
            </a:lvl1pPr>
            <a:lvl2pPr marL="2074132" indent="0">
              <a:buNone/>
              <a:defRPr sz="5432"/>
            </a:lvl2pPr>
            <a:lvl3pPr marL="4148264" indent="0">
              <a:buNone/>
              <a:defRPr sz="4513"/>
            </a:lvl3pPr>
            <a:lvl4pPr marL="6222397" indent="0">
              <a:buNone/>
              <a:defRPr sz="4095"/>
            </a:lvl4pPr>
            <a:lvl5pPr marL="8296530" indent="0">
              <a:buNone/>
              <a:defRPr sz="4095"/>
            </a:lvl5pPr>
            <a:lvl6pPr marL="10370662" indent="0">
              <a:buNone/>
              <a:defRPr sz="4095"/>
            </a:lvl6pPr>
            <a:lvl7pPr marL="12444794" indent="0">
              <a:buNone/>
              <a:defRPr sz="4095"/>
            </a:lvl7pPr>
            <a:lvl8pPr marL="14518926" indent="0">
              <a:buNone/>
              <a:defRPr sz="4095"/>
            </a:lvl8pPr>
            <a:lvl9pPr marL="16593059" indent="0">
              <a:buNone/>
              <a:defRPr sz="40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9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598" y="29955966"/>
            <a:ext cx="18160365" cy="3536472"/>
          </a:xfrm>
        </p:spPr>
        <p:txBody>
          <a:bodyPr anchor="b"/>
          <a:lstStyle>
            <a:lvl1pPr algn="l">
              <a:defRPr sz="9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598" y="3823745"/>
            <a:ext cx="18160365" cy="25676543"/>
          </a:xfrm>
        </p:spPr>
        <p:txBody>
          <a:bodyPr/>
          <a:lstStyle>
            <a:lvl1pPr marL="0" indent="0">
              <a:buNone/>
              <a:defRPr sz="14541"/>
            </a:lvl1pPr>
            <a:lvl2pPr marL="2074132" indent="0">
              <a:buNone/>
              <a:defRPr sz="12703"/>
            </a:lvl2pPr>
            <a:lvl3pPr marL="4148264" indent="0">
              <a:buNone/>
              <a:defRPr sz="10864"/>
            </a:lvl3pPr>
            <a:lvl4pPr marL="6222397" indent="0">
              <a:buNone/>
              <a:defRPr sz="9109"/>
            </a:lvl4pPr>
            <a:lvl5pPr marL="8296530" indent="0">
              <a:buNone/>
              <a:defRPr sz="9109"/>
            </a:lvl5pPr>
            <a:lvl6pPr marL="10370662" indent="0">
              <a:buNone/>
              <a:defRPr sz="9109"/>
            </a:lvl6pPr>
            <a:lvl7pPr marL="12444794" indent="0">
              <a:buNone/>
              <a:defRPr sz="9109"/>
            </a:lvl7pPr>
            <a:lvl8pPr marL="14518926" indent="0">
              <a:buNone/>
              <a:defRPr sz="9109"/>
            </a:lvl8pPr>
            <a:lvl9pPr marL="16593059" indent="0">
              <a:buNone/>
              <a:defRPr sz="910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598" y="33492438"/>
            <a:ext cx="18160365" cy="5022376"/>
          </a:xfrm>
        </p:spPr>
        <p:txBody>
          <a:bodyPr/>
          <a:lstStyle>
            <a:lvl1pPr marL="0" indent="0">
              <a:buNone/>
              <a:defRPr sz="6351"/>
            </a:lvl1pPr>
            <a:lvl2pPr marL="2074132" indent="0">
              <a:buNone/>
              <a:defRPr sz="5432"/>
            </a:lvl2pPr>
            <a:lvl3pPr marL="4148264" indent="0">
              <a:buNone/>
              <a:defRPr sz="4513"/>
            </a:lvl3pPr>
            <a:lvl4pPr marL="6222397" indent="0">
              <a:buNone/>
              <a:defRPr sz="4095"/>
            </a:lvl4pPr>
            <a:lvl5pPr marL="8296530" indent="0">
              <a:buNone/>
              <a:defRPr sz="4095"/>
            </a:lvl5pPr>
            <a:lvl6pPr marL="10370662" indent="0">
              <a:buNone/>
              <a:defRPr sz="4095"/>
            </a:lvl6pPr>
            <a:lvl7pPr marL="12444794" indent="0">
              <a:buNone/>
              <a:defRPr sz="4095"/>
            </a:lvl7pPr>
            <a:lvl8pPr marL="14518926" indent="0">
              <a:buNone/>
              <a:defRPr sz="4095"/>
            </a:lvl8pPr>
            <a:lvl9pPr marL="16593059" indent="0">
              <a:buNone/>
              <a:defRPr sz="40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8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96382" tIns="248191" rIns="496382" bIns="24819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6"/>
            <a:ext cx="27240548" cy="28242219"/>
          </a:xfrm>
          <a:prstGeom prst="rect">
            <a:avLst/>
          </a:prstGeom>
        </p:spPr>
        <p:txBody>
          <a:bodyPr vert="horz" lIns="496382" tIns="248191" rIns="496382" bIns="24819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96382" tIns="248191" rIns="496382" bIns="248191" rtlCol="0" anchor="ctr"/>
          <a:lstStyle>
            <a:lvl1pPr algn="l">
              <a:defRPr sz="54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9E544-5271-4B01-BC66-8BC40486E9F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96382" tIns="248191" rIns="496382" bIns="248191" rtlCol="0" anchor="ctr"/>
          <a:lstStyle>
            <a:lvl1pPr algn="ctr">
              <a:defRPr sz="54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96382" tIns="248191" rIns="496382" bIns="248191" rtlCol="0" anchor="ctr"/>
          <a:lstStyle>
            <a:lvl1pPr algn="r">
              <a:defRPr sz="54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244A9-37D6-4475-8CBE-5D63B0D4D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4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48264" rtl="0" eaLnBrk="1" latinLnBrk="0" hangingPunct="1">
        <a:spcBef>
          <a:spcPct val="0"/>
        </a:spcBef>
        <a:buNone/>
        <a:defRPr sz="1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5600" indent="-1555600" algn="l" defTabSz="4148264" rtl="0" eaLnBrk="1" latinLnBrk="0" hangingPunct="1">
        <a:spcBef>
          <a:spcPct val="20000"/>
        </a:spcBef>
        <a:buFont typeface="Arial" pitchFamily="34" charset="0"/>
        <a:buChar char="•"/>
        <a:defRPr sz="14541" kern="1200">
          <a:solidFill>
            <a:schemeClr val="tx1"/>
          </a:solidFill>
          <a:latin typeface="+mn-lt"/>
          <a:ea typeface="+mn-ea"/>
          <a:cs typeface="+mn-cs"/>
        </a:defRPr>
      </a:lvl1pPr>
      <a:lvl2pPr marL="3370465" indent="-1296333" algn="l" defTabSz="4148264" rtl="0" eaLnBrk="1" latinLnBrk="0" hangingPunct="1">
        <a:spcBef>
          <a:spcPct val="20000"/>
        </a:spcBef>
        <a:buFont typeface="Arial" pitchFamily="34" charset="0"/>
        <a:buChar char="–"/>
        <a:defRPr sz="12703" kern="1200">
          <a:solidFill>
            <a:schemeClr val="tx1"/>
          </a:solidFill>
          <a:latin typeface="+mn-lt"/>
          <a:ea typeface="+mn-ea"/>
          <a:cs typeface="+mn-cs"/>
        </a:defRPr>
      </a:lvl2pPr>
      <a:lvl3pPr marL="5185331" indent="-1037066" algn="l" defTabSz="4148264" rtl="0" eaLnBrk="1" latinLnBrk="0" hangingPunct="1">
        <a:spcBef>
          <a:spcPct val="20000"/>
        </a:spcBef>
        <a:buFont typeface="Arial" pitchFamily="34" charset="0"/>
        <a:buChar char="•"/>
        <a:defRPr sz="10864" kern="1200">
          <a:solidFill>
            <a:schemeClr val="tx1"/>
          </a:solidFill>
          <a:latin typeface="+mn-lt"/>
          <a:ea typeface="+mn-ea"/>
          <a:cs typeface="+mn-cs"/>
        </a:defRPr>
      </a:lvl3pPr>
      <a:lvl4pPr marL="7259463" indent="-1037066" algn="l" defTabSz="4148264" rtl="0" eaLnBrk="1" latinLnBrk="0" hangingPunct="1">
        <a:spcBef>
          <a:spcPct val="20000"/>
        </a:spcBef>
        <a:buFont typeface="Arial" pitchFamily="34" charset="0"/>
        <a:buChar char="–"/>
        <a:defRPr sz="9109" kern="1200">
          <a:solidFill>
            <a:schemeClr val="tx1"/>
          </a:solidFill>
          <a:latin typeface="+mn-lt"/>
          <a:ea typeface="+mn-ea"/>
          <a:cs typeface="+mn-cs"/>
        </a:defRPr>
      </a:lvl4pPr>
      <a:lvl5pPr marL="9333596" indent="-1037066" algn="l" defTabSz="4148264" rtl="0" eaLnBrk="1" latinLnBrk="0" hangingPunct="1">
        <a:spcBef>
          <a:spcPct val="20000"/>
        </a:spcBef>
        <a:buFont typeface="Arial" pitchFamily="34" charset="0"/>
        <a:buChar char="»"/>
        <a:defRPr sz="9109" kern="1200">
          <a:solidFill>
            <a:schemeClr val="tx1"/>
          </a:solidFill>
          <a:latin typeface="+mn-lt"/>
          <a:ea typeface="+mn-ea"/>
          <a:cs typeface="+mn-cs"/>
        </a:defRPr>
      </a:lvl5pPr>
      <a:lvl6pPr marL="11407728" indent="-1037066" algn="l" defTabSz="4148264" rtl="0" eaLnBrk="1" latinLnBrk="0" hangingPunct="1">
        <a:spcBef>
          <a:spcPct val="20000"/>
        </a:spcBef>
        <a:buFont typeface="Arial" pitchFamily="34" charset="0"/>
        <a:buChar char="•"/>
        <a:defRPr sz="9109" kern="1200">
          <a:solidFill>
            <a:schemeClr val="tx1"/>
          </a:solidFill>
          <a:latin typeface="+mn-lt"/>
          <a:ea typeface="+mn-ea"/>
          <a:cs typeface="+mn-cs"/>
        </a:defRPr>
      </a:lvl6pPr>
      <a:lvl7pPr marL="13481860" indent="-1037066" algn="l" defTabSz="4148264" rtl="0" eaLnBrk="1" latinLnBrk="0" hangingPunct="1">
        <a:spcBef>
          <a:spcPct val="20000"/>
        </a:spcBef>
        <a:buFont typeface="Arial" pitchFamily="34" charset="0"/>
        <a:buChar char="•"/>
        <a:defRPr sz="9109" kern="1200">
          <a:solidFill>
            <a:schemeClr val="tx1"/>
          </a:solidFill>
          <a:latin typeface="+mn-lt"/>
          <a:ea typeface="+mn-ea"/>
          <a:cs typeface="+mn-cs"/>
        </a:defRPr>
      </a:lvl7pPr>
      <a:lvl8pPr marL="15555993" indent="-1037066" algn="l" defTabSz="4148264" rtl="0" eaLnBrk="1" latinLnBrk="0" hangingPunct="1">
        <a:spcBef>
          <a:spcPct val="20000"/>
        </a:spcBef>
        <a:buFont typeface="Arial" pitchFamily="34" charset="0"/>
        <a:buChar char="•"/>
        <a:defRPr sz="9109" kern="1200">
          <a:solidFill>
            <a:schemeClr val="tx1"/>
          </a:solidFill>
          <a:latin typeface="+mn-lt"/>
          <a:ea typeface="+mn-ea"/>
          <a:cs typeface="+mn-cs"/>
        </a:defRPr>
      </a:lvl8pPr>
      <a:lvl9pPr marL="17630125" indent="-1037066" algn="l" defTabSz="4148264" rtl="0" eaLnBrk="1" latinLnBrk="0" hangingPunct="1">
        <a:spcBef>
          <a:spcPct val="20000"/>
        </a:spcBef>
        <a:buFont typeface="Arial" pitchFamily="34" charset="0"/>
        <a:buChar char="•"/>
        <a:defRPr sz="91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1pPr>
      <a:lvl2pPr marL="2074132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2pPr>
      <a:lvl3pPr marL="4148264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3pPr>
      <a:lvl4pPr marL="6222397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4pPr>
      <a:lvl5pPr marL="8296530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5pPr>
      <a:lvl6pPr marL="10370662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6pPr>
      <a:lvl7pPr marL="12444794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7pPr>
      <a:lvl8pPr marL="14518926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8pPr>
      <a:lvl9pPr marL="16593059" algn="l" defTabSz="4148264" rtl="0" eaLnBrk="1" latinLnBrk="0" hangingPunct="1">
        <a:defRPr sz="81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444317" y="240023"/>
            <a:ext cx="29378640" cy="6419143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23" b="1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br>
              <a:rPr lang="en-US" sz="8023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23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936" y="877086"/>
            <a:ext cx="2483594" cy="5038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674" dirty="0">
                <a:latin typeface="Arial" panose="020B0604020202020204" pitchFamily="34" charset="0"/>
                <a:cs typeface="Arial" panose="020B0604020202020204" pitchFamily="34" charset="0"/>
              </a:rPr>
              <a:t> Poster ID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33947" y="1093071"/>
            <a:ext cx="17402527" cy="122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4" b="1" dirty="0">
                <a:solidFill>
                  <a:schemeClr val="bg1">
                    <a:lumMod val="85000"/>
                  </a:schemeClr>
                </a:solidFill>
                <a:cs typeface="Arial" panose="020B0604020202020204" pitchFamily="34" charset="0"/>
              </a:rPr>
              <a:t>ENTER YOUR TITLE HERE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74597" y="2632680"/>
            <a:ext cx="21721225" cy="169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Author Name</a:t>
            </a:r>
            <a:r>
              <a:rPr lang="en-US" sz="5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Author Name</a:t>
            </a:r>
            <a:r>
              <a:rPr lang="en-US" sz="5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5014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86313" y="4062026"/>
            <a:ext cx="20930503" cy="2561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14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50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Health Promotion, Faculty of Applied Sciences, Rajarata University of Sri Lanka, Mihintale, Sri Lanka</a:t>
            </a:r>
          </a:p>
          <a:p>
            <a:endParaRPr lang="en-US" sz="6017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560802" y="7545075"/>
            <a:ext cx="13114997" cy="115262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6890" dirty="0">
                <a:latin typeface="Arial" panose="020B0604020202020204" pitchFamily="34" charset="0"/>
                <a:cs typeface="Arial" panose="020B0604020202020204" pitchFamily="34" charset="0"/>
              </a:rPr>
              <a:t>RESULTS &amp; DISCUSSION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6594" y="8646383"/>
            <a:ext cx="13030704" cy="5943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/>
          </a:p>
        </p:txBody>
      </p:sp>
      <p:sp>
        <p:nvSpPr>
          <p:cNvPr id="50" name="Rectangle 49"/>
          <p:cNvSpPr/>
          <p:nvPr/>
        </p:nvSpPr>
        <p:spPr>
          <a:xfrm>
            <a:off x="1270000" y="16657795"/>
            <a:ext cx="12907298" cy="4968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412500" y="24588618"/>
            <a:ext cx="12612131" cy="174997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5600708" y="8821647"/>
            <a:ext cx="13076523" cy="73361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5442810" y="17951013"/>
            <a:ext cx="13189150" cy="53988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5510741" y="31036603"/>
            <a:ext cx="13215118" cy="45850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36D4CF-47AC-9BCC-05D3-4075E1CCD8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3687" y="898146"/>
            <a:ext cx="3365376" cy="4013762"/>
          </a:xfrm>
          <a:prstGeom prst="rect">
            <a:avLst/>
          </a:prstGeom>
        </p:spPr>
      </p:pic>
      <p:pic>
        <p:nvPicPr>
          <p:cNvPr id="7" name="Image 16">
            <a:extLst>
              <a:ext uri="{FF2B5EF4-FFF2-40B4-BE49-F238E27FC236}">
                <a16:creationId xmlns:a16="http://schemas.microsoft.com/office/drawing/2014/main" id="{FA228A98-6A03-3EFD-4056-AB477B5902C4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3956" y="1165368"/>
            <a:ext cx="5974133" cy="4733777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15410787" y="25423775"/>
            <a:ext cx="13189150" cy="40501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5468778" y="38038235"/>
            <a:ext cx="13189150" cy="40501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513984" y="36732651"/>
            <a:ext cx="10251524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343789" y="24167052"/>
            <a:ext cx="9464450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FUTURE DIRECTIONS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46594" y="7346169"/>
            <a:ext cx="4900701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47769" y="23349862"/>
            <a:ext cx="7157729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59935" y="15376283"/>
            <a:ext cx="6958956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42809" y="16662010"/>
            <a:ext cx="6665607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5535211" y="29731019"/>
            <a:ext cx="6226384" cy="1152303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sz="6888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813215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</TotalTime>
  <Words>45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madhuraya</dc:creator>
  <cp:lastModifiedBy>Nadeeka Rathnayake</cp:lastModifiedBy>
  <cp:revision>33</cp:revision>
  <dcterms:created xsi:type="dcterms:W3CDTF">2015-07-06T14:26:47Z</dcterms:created>
  <dcterms:modified xsi:type="dcterms:W3CDTF">2026-05-06T14:13:57Z</dcterms:modified>
</cp:coreProperties>
</file>