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C01"/>
    <a:srgbClr val="DB870B"/>
    <a:srgbClr val="4F0801"/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1608" y="36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6BBC-A893-4DFD-90B3-CAE11BDCDEBA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43000"/>
            <a:ext cx="2149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4F99E-263F-4B7B-8168-F9B38DB1F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54F99E-263F-4B7B-8168-F9B38DB1F5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4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53966" y="287204"/>
            <a:ext cx="35153667" cy="7680969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9913" y="1049497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Poster ID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47863" y="1183798"/>
            <a:ext cx="20823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64962" y="3305197"/>
            <a:ext cx="25991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 name</a:t>
            </a:r>
            <a:r>
              <a:rPr lang="en-US" sz="72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7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Author name</a:t>
            </a:r>
            <a:r>
              <a:rPr lang="en-US" sz="72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7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US" sz="6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67421" y="4860507"/>
            <a:ext cx="250448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6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Physical Sciences, Faculty of Applied Sciences, Rajarata University of Sri Lanka, Mihintale, Sri Lanka</a:t>
            </a:r>
          </a:p>
          <a:p>
            <a:endParaRPr lang="en-US" sz="7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9478" y="8523174"/>
            <a:ext cx="15693042" cy="21236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RESULTS &amp; DISCUSSION</a:t>
            </a:r>
          </a:p>
          <a:p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4291" y="10346021"/>
            <a:ext cx="15592180" cy="7111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309612" y="19520860"/>
            <a:ext cx="15444515" cy="5945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25059472" y="6777356"/>
            <a:ext cx="14921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2467" y="29422059"/>
            <a:ext cx="15091327" cy="20939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188337" y="10796400"/>
            <a:ext cx="15647005" cy="8778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200748" y="21479684"/>
            <a:ext cx="15781772" cy="6460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200748" y="37260232"/>
            <a:ext cx="15812844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36D4CF-47AC-9BCC-05D3-4075E1CCD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978" y="516027"/>
            <a:ext cx="4026916" cy="4802757"/>
          </a:xfrm>
          <a:prstGeom prst="rect">
            <a:avLst/>
          </a:prstGeom>
        </p:spPr>
      </p:pic>
      <p:pic>
        <p:nvPicPr>
          <p:cNvPr id="7" name="Image 16">
            <a:extLst>
              <a:ext uri="{FF2B5EF4-FFF2-40B4-BE49-F238E27FC236}">
                <a16:creationId xmlns:a16="http://schemas.microsoft.com/office/drawing/2014/main" id="{FA228A98-6A03-3EFD-4056-AB477B5902C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3966" y="1082182"/>
            <a:ext cx="7148482" cy="5664306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8213160" y="30518063"/>
            <a:ext cx="15781772" cy="4846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231820" y="45515499"/>
            <a:ext cx="15781772" cy="4846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85912" y="43953273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ACKNOWLEDGEMENTS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082262" y="28917625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FUTURE DIRECTIONS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94291" y="8790221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ABSTRACT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35012" y="27939797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29913" y="18398834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200747" y="19937299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311312" y="35575313"/>
            <a:ext cx="15727680" cy="160043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1321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Dell</cp:lastModifiedBy>
  <cp:revision>32</cp:revision>
  <dcterms:created xsi:type="dcterms:W3CDTF">2015-07-06T14:26:47Z</dcterms:created>
  <dcterms:modified xsi:type="dcterms:W3CDTF">2025-05-10T04:33:34Z</dcterms:modified>
</cp:coreProperties>
</file>