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35661600" cy="51206400"/>
  <p:notesSz cx="6858000" cy="9144000"/>
  <p:defaultTextStyle>
    <a:defPPr>
      <a:defRPr lang="en-US"/>
    </a:defPPr>
    <a:lvl1pPr marL="0" algn="l" defTabSz="496382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1pPr>
    <a:lvl2pPr marL="2481910" algn="l" defTabSz="496382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2pPr>
    <a:lvl3pPr marL="4963820" algn="l" defTabSz="496382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3pPr>
    <a:lvl4pPr marL="7445731" algn="l" defTabSz="496382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4pPr>
    <a:lvl5pPr marL="9927641" algn="l" defTabSz="496382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5pPr>
    <a:lvl6pPr marL="12409551" algn="l" defTabSz="496382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6pPr>
    <a:lvl7pPr marL="14891461" algn="l" defTabSz="496382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7pPr>
    <a:lvl8pPr marL="17373371" algn="l" defTabSz="496382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8pPr>
    <a:lvl9pPr marL="19855282" algn="l" defTabSz="496382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28">
          <p15:clr>
            <a:srgbClr val="A4A3A4"/>
          </p15:clr>
        </p15:guide>
        <p15:guide id="2" pos="112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0C01"/>
    <a:srgbClr val="DB870B"/>
    <a:srgbClr val="4F0801"/>
    <a:srgbClr val="110C72"/>
    <a:srgbClr val="070266"/>
    <a:srgbClr val="000E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" d="100"/>
          <a:sy n="10" d="100"/>
        </p:scale>
        <p:origin x="1608" y="36"/>
      </p:cViewPr>
      <p:guideLst>
        <p:guide orient="horz" pos="16128"/>
        <p:guide pos="112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26BBC-A893-4DFD-90B3-CAE11BDCDEBA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143000"/>
            <a:ext cx="21494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4F99E-263F-4B7B-8168-F9B38DB1F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71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54F99E-263F-4B7B-8168-F9B38DB1F5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442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4620" y="15907177"/>
            <a:ext cx="30312360" cy="109761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49240" y="29016960"/>
            <a:ext cx="24963120" cy="13086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81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963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44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927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409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891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373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855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E544-5271-4B01-BC66-8BC40486E9F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244A9-37D6-4475-8CBE-5D63B0D4D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43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E544-5271-4B01-BC66-8BC40486E9F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244A9-37D6-4475-8CBE-5D63B0D4D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17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836892" y="15314510"/>
            <a:ext cx="31290578" cy="32622744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52776" y="15314510"/>
            <a:ext cx="93289755" cy="3262274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E544-5271-4B01-BC66-8BC40486E9F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244A9-37D6-4475-8CBE-5D63B0D4D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075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E544-5271-4B01-BC66-8BC40486E9F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244A9-37D6-4475-8CBE-5D63B0D4D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907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7021" y="32904857"/>
            <a:ext cx="30312360" cy="10170160"/>
          </a:xfrm>
        </p:spPr>
        <p:txBody>
          <a:bodyPr anchor="t"/>
          <a:lstStyle>
            <a:lvl1pPr algn="l">
              <a:defRPr sz="21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7021" y="21703461"/>
            <a:ext cx="30312360" cy="11201396"/>
          </a:xfrm>
        </p:spPr>
        <p:txBody>
          <a:bodyPr anchor="b"/>
          <a:lstStyle>
            <a:lvl1pPr marL="0" indent="0">
              <a:buNone/>
              <a:defRPr sz="10900">
                <a:solidFill>
                  <a:schemeClr val="tx1">
                    <a:tint val="75000"/>
                  </a:schemeClr>
                </a:solidFill>
              </a:defRPr>
            </a:lvl1pPr>
            <a:lvl2pPr marL="2481910" indent="0">
              <a:buNone/>
              <a:defRPr sz="9800">
                <a:solidFill>
                  <a:schemeClr val="tx1">
                    <a:tint val="75000"/>
                  </a:schemeClr>
                </a:solidFill>
              </a:defRPr>
            </a:lvl2pPr>
            <a:lvl3pPr marL="4963820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3pPr>
            <a:lvl4pPr marL="7445731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4pPr>
            <a:lvl5pPr marL="9927641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5pPr>
            <a:lvl6pPr marL="12409551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6pPr>
            <a:lvl7pPr marL="14891461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7pPr>
            <a:lvl8pPr marL="17373371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8pPr>
            <a:lvl9pPr marL="19855282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E544-5271-4B01-BC66-8BC40486E9F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244A9-37D6-4475-8CBE-5D63B0D4D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648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2778" y="89208187"/>
            <a:ext cx="62290164" cy="252333760"/>
          </a:xfrm>
        </p:spPr>
        <p:txBody>
          <a:bodyPr/>
          <a:lstStyle>
            <a:lvl1pPr>
              <a:defRPr sz="15200"/>
            </a:lvl1pPr>
            <a:lvl2pPr>
              <a:defRPr sz="13000"/>
            </a:lvl2pPr>
            <a:lvl3pPr>
              <a:defRPr sz="10900"/>
            </a:lvl3pPr>
            <a:lvl4pPr>
              <a:defRPr sz="9800"/>
            </a:lvl4pPr>
            <a:lvl5pPr>
              <a:defRPr sz="9800"/>
            </a:lvl5pPr>
            <a:lvl6pPr>
              <a:defRPr sz="9800"/>
            </a:lvl6pPr>
            <a:lvl7pPr>
              <a:defRPr sz="9800"/>
            </a:lvl7pPr>
            <a:lvl8pPr>
              <a:defRPr sz="9800"/>
            </a:lvl8pPr>
            <a:lvl9pPr>
              <a:defRPr sz="9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837300" y="89208187"/>
            <a:ext cx="62290168" cy="252333760"/>
          </a:xfrm>
        </p:spPr>
        <p:txBody>
          <a:bodyPr/>
          <a:lstStyle>
            <a:lvl1pPr>
              <a:defRPr sz="15200"/>
            </a:lvl1pPr>
            <a:lvl2pPr>
              <a:defRPr sz="13000"/>
            </a:lvl2pPr>
            <a:lvl3pPr>
              <a:defRPr sz="10900"/>
            </a:lvl3pPr>
            <a:lvl4pPr>
              <a:defRPr sz="9800"/>
            </a:lvl4pPr>
            <a:lvl5pPr>
              <a:defRPr sz="9800"/>
            </a:lvl5pPr>
            <a:lvl6pPr>
              <a:defRPr sz="9800"/>
            </a:lvl6pPr>
            <a:lvl7pPr>
              <a:defRPr sz="9800"/>
            </a:lvl7pPr>
            <a:lvl8pPr>
              <a:defRPr sz="9800"/>
            </a:lvl8pPr>
            <a:lvl9pPr>
              <a:defRPr sz="9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E544-5271-4B01-BC66-8BC40486E9F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244A9-37D6-4475-8CBE-5D63B0D4D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39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080" y="2050630"/>
            <a:ext cx="32095440" cy="8534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3080" y="11462177"/>
            <a:ext cx="15756733" cy="4776890"/>
          </a:xfrm>
        </p:spPr>
        <p:txBody>
          <a:bodyPr anchor="b"/>
          <a:lstStyle>
            <a:lvl1pPr marL="0" indent="0">
              <a:buNone/>
              <a:defRPr sz="13000" b="1"/>
            </a:lvl1pPr>
            <a:lvl2pPr marL="2481910" indent="0">
              <a:buNone/>
              <a:defRPr sz="10900" b="1"/>
            </a:lvl2pPr>
            <a:lvl3pPr marL="4963820" indent="0">
              <a:buNone/>
              <a:defRPr sz="9800" b="1"/>
            </a:lvl3pPr>
            <a:lvl4pPr marL="7445731" indent="0">
              <a:buNone/>
              <a:defRPr sz="8700" b="1"/>
            </a:lvl4pPr>
            <a:lvl5pPr marL="9927641" indent="0">
              <a:buNone/>
              <a:defRPr sz="8700" b="1"/>
            </a:lvl5pPr>
            <a:lvl6pPr marL="12409551" indent="0">
              <a:buNone/>
              <a:defRPr sz="8700" b="1"/>
            </a:lvl6pPr>
            <a:lvl7pPr marL="14891461" indent="0">
              <a:buNone/>
              <a:defRPr sz="8700" b="1"/>
            </a:lvl7pPr>
            <a:lvl8pPr marL="17373371" indent="0">
              <a:buNone/>
              <a:defRPr sz="8700" b="1"/>
            </a:lvl8pPr>
            <a:lvl9pPr marL="19855282" indent="0">
              <a:buNone/>
              <a:defRPr sz="8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3080" y="16239067"/>
            <a:ext cx="15756733" cy="29502950"/>
          </a:xfrm>
        </p:spPr>
        <p:txBody>
          <a:bodyPr/>
          <a:lstStyle>
            <a:lvl1pPr>
              <a:defRPr sz="13000"/>
            </a:lvl1pPr>
            <a:lvl2pPr>
              <a:defRPr sz="10900"/>
            </a:lvl2pPr>
            <a:lvl3pPr>
              <a:defRPr sz="98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115599" y="11462177"/>
            <a:ext cx="15762923" cy="4776890"/>
          </a:xfrm>
        </p:spPr>
        <p:txBody>
          <a:bodyPr anchor="b"/>
          <a:lstStyle>
            <a:lvl1pPr marL="0" indent="0">
              <a:buNone/>
              <a:defRPr sz="13000" b="1"/>
            </a:lvl1pPr>
            <a:lvl2pPr marL="2481910" indent="0">
              <a:buNone/>
              <a:defRPr sz="10900" b="1"/>
            </a:lvl2pPr>
            <a:lvl3pPr marL="4963820" indent="0">
              <a:buNone/>
              <a:defRPr sz="9800" b="1"/>
            </a:lvl3pPr>
            <a:lvl4pPr marL="7445731" indent="0">
              <a:buNone/>
              <a:defRPr sz="8700" b="1"/>
            </a:lvl4pPr>
            <a:lvl5pPr marL="9927641" indent="0">
              <a:buNone/>
              <a:defRPr sz="8700" b="1"/>
            </a:lvl5pPr>
            <a:lvl6pPr marL="12409551" indent="0">
              <a:buNone/>
              <a:defRPr sz="8700" b="1"/>
            </a:lvl6pPr>
            <a:lvl7pPr marL="14891461" indent="0">
              <a:buNone/>
              <a:defRPr sz="8700" b="1"/>
            </a:lvl7pPr>
            <a:lvl8pPr marL="17373371" indent="0">
              <a:buNone/>
              <a:defRPr sz="8700" b="1"/>
            </a:lvl8pPr>
            <a:lvl9pPr marL="19855282" indent="0">
              <a:buNone/>
              <a:defRPr sz="8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115599" y="16239067"/>
            <a:ext cx="15762923" cy="29502950"/>
          </a:xfrm>
        </p:spPr>
        <p:txBody>
          <a:bodyPr/>
          <a:lstStyle>
            <a:lvl1pPr>
              <a:defRPr sz="13000"/>
            </a:lvl1pPr>
            <a:lvl2pPr>
              <a:defRPr sz="10900"/>
            </a:lvl2pPr>
            <a:lvl3pPr>
              <a:defRPr sz="98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E544-5271-4B01-BC66-8BC40486E9F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244A9-37D6-4475-8CBE-5D63B0D4D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03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E544-5271-4B01-BC66-8BC40486E9F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244A9-37D6-4475-8CBE-5D63B0D4D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1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E544-5271-4B01-BC66-8BC40486E9F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244A9-37D6-4475-8CBE-5D63B0D4D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35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082" y="2038773"/>
            <a:ext cx="11732421" cy="8676640"/>
          </a:xfrm>
        </p:spPr>
        <p:txBody>
          <a:bodyPr anchor="b"/>
          <a:lstStyle>
            <a:lvl1pPr algn="l">
              <a:defRPr sz="10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42695" y="2038777"/>
            <a:ext cx="19935825" cy="43703244"/>
          </a:xfrm>
        </p:spPr>
        <p:txBody>
          <a:bodyPr/>
          <a:lstStyle>
            <a:lvl1pPr>
              <a:defRPr sz="17400"/>
            </a:lvl1pPr>
            <a:lvl2pPr>
              <a:defRPr sz="15200"/>
            </a:lvl2pPr>
            <a:lvl3pPr>
              <a:defRPr sz="13000"/>
            </a:lvl3pPr>
            <a:lvl4pPr>
              <a:defRPr sz="10900"/>
            </a:lvl4pPr>
            <a:lvl5pPr>
              <a:defRPr sz="10900"/>
            </a:lvl5pPr>
            <a:lvl6pPr>
              <a:defRPr sz="10900"/>
            </a:lvl6pPr>
            <a:lvl7pPr>
              <a:defRPr sz="10900"/>
            </a:lvl7pPr>
            <a:lvl8pPr>
              <a:defRPr sz="10900"/>
            </a:lvl8pPr>
            <a:lvl9pPr>
              <a:defRPr sz="10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3082" y="10715417"/>
            <a:ext cx="11732421" cy="35026604"/>
          </a:xfrm>
        </p:spPr>
        <p:txBody>
          <a:bodyPr/>
          <a:lstStyle>
            <a:lvl1pPr marL="0" indent="0">
              <a:buNone/>
              <a:defRPr sz="7600"/>
            </a:lvl1pPr>
            <a:lvl2pPr marL="2481910" indent="0">
              <a:buNone/>
              <a:defRPr sz="6500"/>
            </a:lvl2pPr>
            <a:lvl3pPr marL="4963820" indent="0">
              <a:buNone/>
              <a:defRPr sz="5400"/>
            </a:lvl3pPr>
            <a:lvl4pPr marL="7445731" indent="0">
              <a:buNone/>
              <a:defRPr sz="4900"/>
            </a:lvl4pPr>
            <a:lvl5pPr marL="9927641" indent="0">
              <a:buNone/>
              <a:defRPr sz="4900"/>
            </a:lvl5pPr>
            <a:lvl6pPr marL="12409551" indent="0">
              <a:buNone/>
              <a:defRPr sz="4900"/>
            </a:lvl6pPr>
            <a:lvl7pPr marL="14891461" indent="0">
              <a:buNone/>
              <a:defRPr sz="4900"/>
            </a:lvl7pPr>
            <a:lvl8pPr marL="17373371" indent="0">
              <a:buNone/>
              <a:defRPr sz="4900"/>
            </a:lvl8pPr>
            <a:lvl9pPr marL="19855282" indent="0">
              <a:buNone/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E544-5271-4B01-BC66-8BC40486E9F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244A9-37D6-4475-8CBE-5D63B0D4D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98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9923" y="35844480"/>
            <a:ext cx="21396960" cy="4231644"/>
          </a:xfrm>
        </p:spPr>
        <p:txBody>
          <a:bodyPr anchor="b"/>
          <a:lstStyle>
            <a:lvl1pPr algn="l">
              <a:defRPr sz="10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89923" y="4575387"/>
            <a:ext cx="21396960" cy="30723840"/>
          </a:xfrm>
        </p:spPr>
        <p:txBody>
          <a:bodyPr/>
          <a:lstStyle>
            <a:lvl1pPr marL="0" indent="0">
              <a:buNone/>
              <a:defRPr sz="17400"/>
            </a:lvl1pPr>
            <a:lvl2pPr marL="2481910" indent="0">
              <a:buNone/>
              <a:defRPr sz="15200"/>
            </a:lvl2pPr>
            <a:lvl3pPr marL="4963820" indent="0">
              <a:buNone/>
              <a:defRPr sz="13000"/>
            </a:lvl3pPr>
            <a:lvl4pPr marL="7445731" indent="0">
              <a:buNone/>
              <a:defRPr sz="10900"/>
            </a:lvl4pPr>
            <a:lvl5pPr marL="9927641" indent="0">
              <a:buNone/>
              <a:defRPr sz="10900"/>
            </a:lvl5pPr>
            <a:lvl6pPr marL="12409551" indent="0">
              <a:buNone/>
              <a:defRPr sz="10900"/>
            </a:lvl6pPr>
            <a:lvl7pPr marL="14891461" indent="0">
              <a:buNone/>
              <a:defRPr sz="10900"/>
            </a:lvl7pPr>
            <a:lvl8pPr marL="17373371" indent="0">
              <a:buNone/>
              <a:defRPr sz="10900"/>
            </a:lvl8pPr>
            <a:lvl9pPr marL="19855282" indent="0">
              <a:buNone/>
              <a:defRPr sz="10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89923" y="40076124"/>
            <a:ext cx="21396960" cy="6009636"/>
          </a:xfrm>
        </p:spPr>
        <p:txBody>
          <a:bodyPr/>
          <a:lstStyle>
            <a:lvl1pPr marL="0" indent="0">
              <a:buNone/>
              <a:defRPr sz="7600"/>
            </a:lvl1pPr>
            <a:lvl2pPr marL="2481910" indent="0">
              <a:buNone/>
              <a:defRPr sz="6500"/>
            </a:lvl2pPr>
            <a:lvl3pPr marL="4963820" indent="0">
              <a:buNone/>
              <a:defRPr sz="5400"/>
            </a:lvl3pPr>
            <a:lvl4pPr marL="7445731" indent="0">
              <a:buNone/>
              <a:defRPr sz="4900"/>
            </a:lvl4pPr>
            <a:lvl5pPr marL="9927641" indent="0">
              <a:buNone/>
              <a:defRPr sz="4900"/>
            </a:lvl5pPr>
            <a:lvl6pPr marL="12409551" indent="0">
              <a:buNone/>
              <a:defRPr sz="4900"/>
            </a:lvl6pPr>
            <a:lvl7pPr marL="14891461" indent="0">
              <a:buNone/>
              <a:defRPr sz="4900"/>
            </a:lvl7pPr>
            <a:lvl8pPr marL="17373371" indent="0">
              <a:buNone/>
              <a:defRPr sz="4900"/>
            </a:lvl8pPr>
            <a:lvl9pPr marL="19855282" indent="0">
              <a:buNone/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E544-5271-4B01-BC66-8BC40486E9F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244A9-37D6-4475-8CBE-5D63B0D4D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184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83080" y="2050630"/>
            <a:ext cx="32095440" cy="8534400"/>
          </a:xfrm>
          <a:prstGeom prst="rect">
            <a:avLst/>
          </a:prstGeom>
        </p:spPr>
        <p:txBody>
          <a:bodyPr vert="horz" lIns="496382" tIns="248191" rIns="496382" bIns="24819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3080" y="11948164"/>
            <a:ext cx="32095440" cy="33793857"/>
          </a:xfrm>
          <a:prstGeom prst="rect">
            <a:avLst/>
          </a:prstGeom>
        </p:spPr>
        <p:txBody>
          <a:bodyPr vert="horz" lIns="496382" tIns="248191" rIns="496382" bIns="24819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83080" y="47460750"/>
            <a:ext cx="8321040" cy="2726267"/>
          </a:xfrm>
          <a:prstGeom prst="rect">
            <a:avLst/>
          </a:prstGeom>
        </p:spPr>
        <p:txBody>
          <a:bodyPr vert="horz" lIns="496382" tIns="248191" rIns="496382" bIns="248191" rtlCol="0" anchor="ctr"/>
          <a:lstStyle>
            <a:lvl1pPr algn="l">
              <a:defRPr sz="6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9E544-5271-4B01-BC66-8BC40486E9F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84380" y="47460750"/>
            <a:ext cx="11292840" cy="2726267"/>
          </a:xfrm>
          <a:prstGeom prst="rect">
            <a:avLst/>
          </a:prstGeom>
        </p:spPr>
        <p:txBody>
          <a:bodyPr vert="horz" lIns="496382" tIns="248191" rIns="496382" bIns="248191" rtlCol="0" anchor="ctr"/>
          <a:lstStyle>
            <a:lvl1pPr algn="ctr">
              <a:defRPr sz="6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557480" y="47460750"/>
            <a:ext cx="8321040" cy="2726267"/>
          </a:xfrm>
          <a:prstGeom prst="rect">
            <a:avLst/>
          </a:prstGeom>
        </p:spPr>
        <p:txBody>
          <a:bodyPr vert="horz" lIns="496382" tIns="248191" rIns="496382" bIns="248191" rtlCol="0" anchor="ctr"/>
          <a:lstStyle>
            <a:lvl1pPr algn="r">
              <a:defRPr sz="6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244A9-37D6-4475-8CBE-5D63B0D4D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4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63820" rtl="0" eaLnBrk="1" latinLnBrk="0" hangingPunct="1">
        <a:spcBef>
          <a:spcPct val="0"/>
        </a:spcBef>
        <a:buNone/>
        <a:defRPr sz="2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61433" indent="-1861433" algn="l" defTabSz="4963820" rtl="0" eaLnBrk="1" latinLnBrk="0" hangingPunct="1">
        <a:spcBef>
          <a:spcPct val="20000"/>
        </a:spcBef>
        <a:buFont typeface="Arial" pitchFamily="34" charset="0"/>
        <a:buChar char="•"/>
        <a:defRPr sz="17400" kern="1200">
          <a:solidFill>
            <a:schemeClr val="tx1"/>
          </a:solidFill>
          <a:latin typeface="+mn-lt"/>
          <a:ea typeface="+mn-ea"/>
          <a:cs typeface="+mn-cs"/>
        </a:defRPr>
      </a:lvl1pPr>
      <a:lvl2pPr marL="4033104" indent="-1551194" algn="l" defTabSz="4963820" rtl="0" eaLnBrk="1" latinLnBrk="0" hangingPunct="1">
        <a:spcBef>
          <a:spcPct val="20000"/>
        </a:spcBef>
        <a:buFont typeface="Arial" pitchFamily="34" charset="0"/>
        <a:buChar char="–"/>
        <a:defRPr sz="15200" kern="1200">
          <a:solidFill>
            <a:schemeClr val="tx1"/>
          </a:solidFill>
          <a:latin typeface="+mn-lt"/>
          <a:ea typeface="+mn-ea"/>
          <a:cs typeface="+mn-cs"/>
        </a:defRPr>
      </a:lvl2pPr>
      <a:lvl3pPr marL="6204776" indent="-1240955" algn="l" defTabSz="4963820" rtl="0" eaLnBrk="1" latinLnBrk="0" hangingPunct="1">
        <a:spcBef>
          <a:spcPct val="20000"/>
        </a:spcBef>
        <a:buFont typeface="Arial" pitchFamily="34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686" indent="-1240955" algn="l" defTabSz="4963820" rtl="0" eaLnBrk="1" latinLnBrk="0" hangingPunct="1">
        <a:spcBef>
          <a:spcPct val="20000"/>
        </a:spcBef>
        <a:buFont typeface="Arial" pitchFamily="34" charset="0"/>
        <a:buChar char="–"/>
        <a:defRPr sz="109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8596" indent="-1240955" algn="l" defTabSz="4963820" rtl="0" eaLnBrk="1" latinLnBrk="0" hangingPunct="1">
        <a:spcBef>
          <a:spcPct val="20000"/>
        </a:spcBef>
        <a:buFont typeface="Arial" pitchFamily="34" charset="0"/>
        <a:buChar char="»"/>
        <a:defRPr sz="10900" kern="1200">
          <a:solidFill>
            <a:schemeClr val="tx1"/>
          </a:solidFill>
          <a:latin typeface="+mn-lt"/>
          <a:ea typeface="+mn-ea"/>
          <a:cs typeface="+mn-cs"/>
        </a:defRPr>
      </a:lvl5pPr>
      <a:lvl6pPr marL="13650506" indent="-1240955" algn="l" defTabSz="4963820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6pPr>
      <a:lvl7pPr marL="16132416" indent="-1240955" algn="l" defTabSz="4963820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7pPr>
      <a:lvl8pPr marL="18614327" indent="-1240955" algn="l" defTabSz="4963820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8pPr>
      <a:lvl9pPr marL="21096237" indent="-1240955" algn="l" defTabSz="4963820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6382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481910" algn="l" defTabSz="496382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2pPr>
      <a:lvl3pPr marL="4963820" algn="l" defTabSz="496382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7445731" algn="l" defTabSz="496382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4pPr>
      <a:lvl5pPr marL="9927641" algn="l" defTabSz="496382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5pPr>
      <a:lvl6pPr marL="12409551" algn="l" defTabSz="496382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6pPr>
      <a:lvl7pPr marL="14891461" algn="l" defTabSz="496382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371" algn="l" defTabSz="496382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8pPr>
      <a:lvl9pPr marL="19855282" algn="l" defTabSz="496382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253966" y="287204"/>
            <a:ext cx="35153667" cy="7680969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b="1" cap="al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960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960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9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29913" y="1049497"/>
            <a:ext cx="29718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 Poster ID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047863" y="1183798"/>
            <a:ext cx="208233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TITLE HERE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364962" y="3305197"/>
            <a:ext cx="259910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Author name</a:t>
            </a:r>
            <a:r>
              <a:rPr lang="en-US" sz="7200" b="1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sz="72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Author name</a:t>
            </a:r>
            <a:r>
              <a:rPr lang="en-US" sz="7200" b="1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endParaRPr lang="en-US" sz="7200" b="1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US" sz="6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67421" y="4860507"/>
            <a:ext cx="2504486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i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  <a:r>
              <a:rPr lang="en-US" sz="60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Physical Sciences, Faculty of Applied Sciences, Rajarata University of Sri Lanka, Mihintale, Sri Lanka</a:t>
            </a:r>
          </a:p>
          <a:p>
            <a:endParaRPr lang="en-US" sz="72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8289478" y="8523174"/>
            <a:ext cx="15693042" cy="212365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RESULTS &amp; DISCUSSION</a:t>
            </a:r>
          </a:p>
          <a:p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94291" y="10346021"/>
            <a:ext cx="15592180" cy="71119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309612" y="19520860"/>
            <a:ext cx="15444515" cy="59452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-25059472" y="6777356"/>
            <a:ext cx="14921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text would go here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412467" y="29422059"/>
            <a:ext cx="15091327" cy="209397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8188337" y="10796400"/>
            <a:ext cx="15647005" cy="87782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8200748" y="21479684"/>
            <a:ext cx="15781772" cy="64601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8200748" y="37260232"/>
            <a:ext cx="15812844" cy="548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36D4CF-47AC-9BCC-05D3-4075E1CCD8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5978" y="516027"/>
            <a:ext cx="4026916" cy="4802757"/>
          </a:xfrm>
          <a:prstGeom prst="rect">
            <a:avLst/>
          </a:prstGeom>
        </p:spPr>
      </p:pic>
      <p:pic>
        <p:nvPicPr>
          <p:cNvPr id="7" name="Image 16">
            <a:extLst>
              <a:ext uri="{FF2B5EF4-FFF2-40B4-BE49-F238E27FC236}">
                <a16:creationId xmlns:a16="http://schemas.microsoft.com/office/drawing/2014/main" id="{FA228A98-6A03-3EFD-4056-AB477B5902C4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3966" y="1082182"/>
            <a:ext cx="7148482" cy="5664306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>
          <a:xfrm>
            <a:off x="18213160" y="30518063"/>
            <a:ext cx="15781772" cy="48463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8231820" y="45515499"/>
            <a:ext cx="15781772" cy="48463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285912" y="43953273"/>
            <a:ext cx="15727680" cy="1600438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n-US" dirty="0"/>
              <a:t>ACKNOWLEDGEMENTS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082262" y="28917625"/>
            <a:ext cx="15727680" cy="1600438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n-US" dirty="0"/>
              <a:t>FUTURE DIRECTIONS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94291" y="8790221"/>
            <a:ext cx="15727680" cy="1600438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n-US" dirty="0"/>
              <a:t>ABSTRACT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335012" y="27939797"/>
            <a:ext cx="15727680" cy="1600438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n-US" dirty="0"/>
              <a:t>METHODOLOGY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229913" y="18398834"/>
            <a:ext cx="15727680" cy="1600438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n-US" dirty="0"/>
              <a:t>INTRODUCTION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8200747" y="19937299"/>
            <a:ext cx="15727680" cy="1600438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n-US" dirty="0"/>
              <a:t>CONCLUSIONS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8311312" y="35575313"/>
            <a:ext cx="15727680" cy="1600438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813215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46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madhuraya</dc:creator>
  <cp:lastModifiedBy>Dell</cp:lastModifiedBy>
  <cp:revision>32</cp:revision>
  <dcterms:created xsi:type="dcterms:W3CDTF">2015-07-06T14:26:47Z</dcterms:created>
  <dcterms:modified xsi:type="dcterms:W3CDTF">2025-05-10T04:33:34Z</dcterms:modified>
</cp:coreProperties>
</file>